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73" r:id="rId3"/>
    <p:sldMasterId id="2147483661" r:id="rId4"/>
  </p:sldMasterIdLst>
  <p:notesMasterIdLst>
    <p:notesMasterId r:id="rId15"/>
  </p:notesMasterIdLst>
  <p:sldIdLst>
    <p:sldId id="256" r:id="rId5"/>
    <p:sldId id="287" r:id="rId6"/>
    <p:sldId id="288" r:id="rId7"/>
    <p:sldId id="289" r:id="rId8"/>
    <p:sldId id="294" r:id="rId9"/>
    <p:sldId id="290" r:id="rId10"/>
    <p:sldId id="295" r:id="rId11"/>
    <p:sldId id="292" r:id="rId12"/>
    <p:sldId id="293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F7A2-1D84-784F-AA44-401FC09970CE}" v="30" dt="2022-11-21T03:59:2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/>
    <p:restoredTop sz="88028"/>
  </p:normalViewPr>
  <p:slideViewPr>
    <p:cSldViewPr snapToGrid="0">
      <p:cViewPr>
        <p:scale>
          <a:sx n="120" d="100"/>
          <a:sy n="12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4581E-7CCF-AD4D-98DA-EA727C84D35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173E31-5250-694B-9571-2803F58704E4}">
      <dgm:prSet/>
      <dgm:spPr/>
      <dgm:t>
        <a:bodyPr/>
        <a:lstStyle/>
        <a:p>
          <a:r>
            <a:rPr lang="en-US"/>
            <a:t>Segment</a:t>
          </a:r>
        </a:p>
      </dgm:t>
    </dgm:pt>
    <dgm:pt modelId="{FFACB0CC-0D22-8842-BC4B-6C0933B86D2E}" type="parTrans" cxnId="{F05992E3-004A-AA44-97EF-8B240FED45BA}">
      <dgm:prSet/>
      <dgm:spPr/>
      <dgm:t>
        <a:bodyPr/>
        <a:lstStyle/>
        <a:p>
          <a:endParaRPr lang="en-US"/>
        </a:p>
      </dgm:t>
    </dgm:pt>
    <dgm:pt modelId="{B5D054E7-2434-214B-8A08-90074F681B2C}" type="sibTrans" cxnId="{F05992E3-004A-AA44-97EF-8B240FED45BA}">
      <dgm:prSet/>
      <dgm:spPr/>
      <dgm:t>
        <a:bodyPr/>
        <a:lstStyle/>
        <a:p>
          <a:endParaRPr lang="en-US"/>
        </a:p>
      </dgm:t>
    </dgm:pt>
    <dgm:pt modelId="{947BE8CE-CB6A-7D46-9622-4CAFF1715F3E}">
      <dgm:prSet/>
      <dgm:spPr/>
      <dgm:t>
        <a:bodyPr/>
        <a:lstStyle/>
        <a:p>
          <a:r>
            <a:rPr lang="en-US" dirty="0"/>
            <a:t>Calculate mean for each segmented cell</a:t>
          </a:r>
        </a:p>
      </dgm:t>
    </dgm:pt>
    <dgm:pt modelId="{BE0FE9D9-11EF-C449-AC8C-C35215F912B0}" type="parTrans" cxnId="{92231662-CB18-C248-BF52-C073529CAA5A}">
      <dgm:prSet/>
      <dgm:spPr/>
      <dgm:t>
        <a:bodyPr/>
        <a:lstStyle/>
        <a:p>
          <a:endParaRPr lang="en-US"/>
        </a:p>
      </dgm:t>
    </dgm:pt>
    <dgm:pt modelId="{DC2F17E1-37E7-9440-9E05-29270983F7CE}" type="sibTrans" cxnId="{92231662-CB18-C248-BF52-C073529CAA5A}">
      <dgm:prSet/>
      <dgm:spPr/>
      <dgm:t>
        <a:bodyPr/>
        <a:lstStyle/>
        <a:p>
          <a:endParaRPr lang="en-US"/>
        </a:p>
      </dgm:t>
    </dgm:pt>
    <dgm:pt modelId="{68EAD576-DA40-4441-A509-E3BC02220228}">
      <dgm:prSet/>
      <dgm:spPr/>
      <dgm:t>
        <a:bodyPr/>
        <a:lstStyle/>
        <a:p>
          <a:r>
            <a:rPr lang="en-US" dirty="0"/>
            <a:t>Scatter plot for visualization</a:t>
          </a:r>
        </a:p>
      </dgm:t>
    </dgm:pt>
    <dgm:pt modelId="{631AE80F-DD8C-7D4C-A90C-5B1888EC2646}" type="parTrans" cxnId="{B690F7CD-FE81-644D-9E0B-A90FBA52EEF6}">
      <dgm:prSet/>
      <dgm:spPr/>
      <dgm:t>
        <a:bodyPr/>
        <a:lstStyle/>
        <a:p>
          <a:endParaRPr lang="en-US"/>
        </a:p>
      </dgm:t>
    </dgm:pt>
    <dgm:pt modelId="{248C5F5C-4905-F944-AEBC-2DFC82655B2B}" type="sibTrans" cxnId="{B690F7CD-FE81-644D-9E0B-A90FBA52EEF6}">
      <dgm:prSet/>
      <dgm:spPr/>
      <dgm:t>
        <a:bodyPr/>
        <a:lstStyle/>
        <a:p>
          <a:endParaRPr lang="en-US"/>
        </a:p>
      </dgm:t>
    </dgm:pt>
    <dgm:pt modelId="{D94590F5-6400-8447-8D80-A4A15482D731}">
      <dgm:prSet/>
      <dgm:spPr/>
      <dgm:t>
        <a:bodyPr/>
        <a:lstStyle/>
        <a:p>
          <a:r>
            <a:rPr lang="en-US" dirty="0"/>
            <a:t>Intrinsic and extrinsic noise calculation</a:t>
          </a:r>
        </a:p>
      </dgm:t>
    </dgm:pt>
    <dgm:pt modelId="{D313ECE3-7B39-C841-A345-CDB70A7D01DE}" type="parTrans" cxnId="{D978FD77-6DC8-B741-87E6-C117AAD17AA3}">
      <dgm:prSet/>
      <dgm:spPr/>
      <dgm:t>
        <a:bodyPr/>
        <a:lstStyle/>
        <a:p>
          <a:endParaRPr lang="en-US"/>
        </a:p>
      </dgm:t>
    </dgm:pt>
    <dgm:pt modelId="{610A1EF3-F24A-684D-9EA3-698B34F663EB}" type="sibTrans" cxnId="{D978FD77-6DC8-B741-87E6-C117AAD17AA3}">
      <dgm:prSet/>
      <dgm:spPr/>
      <dgm:t>
        <a:bodyPr/>
        <a:lstStyle/>
        <a:p>
          <a:endParaRPr lang="en-US"/>
        </a:p>
      </dgm:t>
    </dgm:pt>
    <dgm:pt modelId="{BE723175-D086-2C43-B5BF-9FB24C2811D7}" type="pres">
      <dgm:prSet presAssocID="{4064581E-7CCF-AD4D-98DA-EA727C84D351}" presName="Name0" presStyleCnt="0">
        <dgm:presLayoutVars>
          <dgm:dir/>
          <dgm:resizeHandles val="exact"/>
        </dgm:presLayoutVars>
      </dgm:prSet>
      <dgm:spPr/>
    </dgm:pt>
    <dgm:pt modelId="{944D2AAA-1867-804C-A6CE-B53D26369681}" type="pres">
      <dgm:prSet presAssocID="{B2173E31-5250-694B-9571-2803F58704E4}" presName="node" presStyleLbl="node1" presStyleIdx="0" presStyleCnt="4">
        <dgm:presLayoutVars>
          <dgm:bulletEnabled val="1"/>
        </dgm:presLayoutVars>
      </dgm:prSet>
      <dgm:spPr/>
    </dgm:pt>
    <dgm:pt modelId="{60830458-1D3B-AC47-B6B8-99E778C08071}" type="pres">
      <dgm:prSet presAssocID="{B5D054E7-2434-214B-8A08-90074F681B2C}" presName="sibTrans" presStyleLbl="sibTrans2D1" presStyleIdx="0" presStyleCnt="3"/>
      <dgm:spPr/>
    </dgm:pt>
    <dgm:pt modelId="{D4A80683-D0BB-E54E-9883-16C4FB3CB07C}" type="pres">
      <dgm:prSet presAssocID="{B5D054E7-2434-214B-8A08-90074F681B2C}" presName="connectorText" presStyleLbl="sibTrans2D1" presStyleIdx="0" presStyleCnt="3"/>
      <dgm:spPr/>
    </dgm:pt>
    <dgm:pt modelId="{D80D4C92-F1E9-0840-9363-3486A56784C3}" type="pres">
      <dgm:prSet presAssocID="{947BE8CE-CB6A-7D46-9622-4CAFF1715F3E}" presName="node" presStyleLbl="node1" presStyleIdx="1" presStyleCnt="4">
        <dgm:presLayoutVars>
          <dgm:bulletEnabled val="1"/>
        </dgm:presLayoutVars>
      </dgm:prSet>
      <dgm:spPr/>
    </dgm:pt>
    <dgm:pt modelId="{AFB8A1E5-18A0-C141-A910-86A18B6EEAED}" type="pres">
      <dgm:prSet presAssocID="{DC2F17E1-37E7-9440-9E05-29270983F7CE}" presName="sibTrans" presStyleLbl="sibTrans2D1" presStyleIdx="1" presStyleCnt="3"/>
      <dgm:spPr/>
    </dgm:pt>
    <dgm:pt modelId="{534000F6-01BA-E142-A1AF-9B715B4F19E0}" type="pres">
      <dgm:prSet presAssocID="{DC2F17E1-37E7-9440-9E05-29270983F7CE}" presName="connectorText" presStyleLbl="sibTrans2D1" presStyleIdx="1" presStyleCnt="3"/>
      <dgm:spPr/>
    </dgm:pt>
    <dgm:pt modelId="{3A783E50-98EE-BD4A-B57F-64AE4FC058FF}" type="pres">
      <dgm:prSet presAssocID="{68EAD576-DA40-4441-A509-E3BC02220228}" presName="node" presStyleLbl="node1" presStyleIdx="2" presStyleCnt="4">
        <dgm:presLayoutVars>
          <dgm:bulletEnabled val="1"/>
        </dgm:presLayoutVars>
      </dgm:prSet>
      <dgm:spPr/>
    </dgm:pt>
    <dgm:pt modelId="{CA883C4D-87AC-9948-9D96-75BA62677E8F}" type="pres">
      <dgm:prSet presAssocID="{248C5F5C-4905-F944-AEBC-2DFC82655B2B}" presName="sibTrans" presStyleLbl="sibTrans2D1" presStyleIdx="2" presStyleCnt="3"/>
      <dgm:spPr/>
    </dgm:pt>
    <dgm:pt modelId="{502DE7D1-12F5-C840-B41B-2C4D95DEFE35}" type="pres">
      <dgm:prSet presAssocID="{248C5F5C-4905-F944-AEBC-2DFC82655B2B}" presName="connectorText" presStyleLbl="sibTrans2D1" presStyleIdx="2" presStyleCnt="3"/>
      <dgm:spPr/>
    </dgm:pt>
    <dgm:pt modelId="{3A0E4D84-E34C-C947-BFCF-825C81BB5D02}" type="pres">
      <dgm:prSet presAssocID="{D94590F5-6400-8447-8D80-A4A15482D731}" presName="node" presStyleLbl="node1" presStyleIdx="3" presStyleCnt="4">
        <dgm:presLayoutVars>
          <dgm:bulletEnabled val="1"/>
        </dgm:presLayoutVars>
      </dgm:prSet>
      <dgm:spPr/>
    </dgm:pt>
  </dgm:ptLst>
  <dgm:cxnLst>
    <dgm:cxn modelId="{9E003020-2676-9048-978B-DA21E1278D26}" type="presOf" srcId="{947BE8CE-CB6A-7D46-9622-4CAFF1715F3E}" destId="{D80D4C92-F1E9-0840-9363-3486A56784C3}" srcOrd="0" destOrd="0" presId="urn:microsoft.com/office/officeart/2005/8/layout/process1"/>
    <dgm:cxn modelId="{BD814423-24E8-924A-B362-94ECF1D7EB5A}" type="presOf" srcId="{4064581E-7CCF-AD4D-98DA-EA727C84D351}" destId="{BE723175-D086-2C43-B5BF-9FB24C2811D7}" srcOrd="0" destOrd="0" presId="urn:microsoft.com/office/officeart/2005/8/layout/process1"/>
    <dgm:cxn modelId="{3C888223-8B2E-954B-A838-830B7CD1D718}" type="presOf" srcId="{D94590F5-6400-8447-8D80-A4A15482D731}" destId="{3A0E4D84-E34C-C947-BFCF-825C81BB5D02}" srcOrd="0" destOrd="0" presId="urn:microsoft.com/office/officeart/2005/8/layout/process1"/>
    <dgm:cxn modelId="{E43D334D-68D6-FE4F-910D-4163502FB1B9}" type="presOf" srcId="{248C5F5C-4905-F944-AEBC-2DFC82655B2B}" destId="{CA883C4D-87AC-9948-9D96-75BA62677E8F}" srcOrd="0" destOrd="0" presId="urn:microsoft.com/office/officeart/2005/8/layout/process1"/>
    <dgm:cxn modelId="{92231662-CB18-C248-BF52-C073529CAA5A}" srcId="{4064581E-7CCF-AD4D-98DA-EA727C84D351}" destId="{947BE8CE-CB6A-7D46-9622-4CAFF1715F3E}" srcOrd="1" destOrd="0" parTransId="{BE0FE9D9-11EF-C449-AC8C-C35215F912B0}" sibTransId="{DC2F17E1-37E7-9440-9E05-29270983F7CE}"/>
    <dgm:cxn modelId="{2D9A7B66-8367-E24F-8A9C-4471A14CB2FE}" type="presOf" srcId="{B5D054E7-2434-214B-8A08-90074F681B2C}" destId="{60830458-1D3B-AC47-B6B8-99E778C08071}" srcOrd="0" destOrd="0" presId="urn:microsoft.com/office/officeart/2005/8/layout/process1"/>
    <dgm:cxn modelId="{D978FD77-6DC8-B741-87E6-C117AAD17AA3}" srcId="{4064581E-7CCF-AD4D-98DA-EA727C84D351}" destId="{D94590F5-6400-8447-8D80-A4A15482D731}" srcOrd="3" destOrd="0" parTransId="{D313ECE3-7B39-C841-A345-CDB70A7D01DE}" sibTransId="{610A1EF3-F24A-684D-9EA3-698B34F663EB}"/>
    <dgm:cxn modelId="{33B61E97-27F0-9B45-B25D-92BD09C6410E}" type="presOf" srcId="{248C5F5C-4905-F944-AEBC-2DFC82655B2B}" destId="{502DE7D1-12F5-C840-B41B-2C4D95DEFE35}" srcOrd="1" destOrd="0" presId="urn:microsoft.com/office/officeart/2005/8/layout/process1"/>
    <dgm:cxn modelId="{24EAB29D-E336-EB40-B497-357A0E1CF5B4}" type="presOf" srcId="{B2173E31-5250-694B-9571-2803F58704E4}" destId="{944D2AAA-1867-804C-A6CE-B53D26369681}" srcOrd="0" destOrd="0" presId="urn:microsoft.com/office/officeart/2005/8/layout/process1"/>
    <dgm:cxn modelId="{277ADFB4-382C-994D-B0BE-EBE0BD236C9C}" type="presOf" srcId="{68EAD576-DA40-4441-A509-E3BC02220228}" destId="{3A783E50-98EE-BD4A-B57F-64AE4FC058FF}" srcOrd="0" destOrd="0" presId="urn:microsoft.com/office/officeart/2005/8/layout/process1"/>
    <dgm:cxn modelId="{EFA8F1C2-F534-5F4B-8566-36C7B4955E42}" type="presOf" srcId="{DC2F17E1-37E7-9440-9E05-29270983F7CE}" destId="{AFB8A1E5-18A0-C141-A910-86A18B6EEAED}" srcOrd="0" destOrd="0" presId="urn:microsoft.com/office/officeart/2005/8/layout/process1"/>
    <dgm:cxn modelId="{B690F7CD-FE81-644D-9E0B-A90FBA52EEF6}" srcId="{4064581E-7CCF-AD4D-98DA-EA727C84D351}" destId="{68EAD576-DA40-4441-A509-E3BC02220228}" srcOrd="2" destOrd="0" parTransId="{631AE80F-DD8C-7D4C-A90C-5B1888EC2646}" sibTransId="{248C5F5C-4905-F944-AEBC-2DFC82655B2B}"/>
    <dgm:cxn modelId="{49A619D8-DECC-AF4B-B105-3577605B2D17}" type="presOf" srcId="{DC2F17E1-37E7-9440-9E05-29270983F7CE}" destId="{534000F6-01BA-E142-A1AF-9B715B4F19E0}" srcOrd="1" destOrd="0" presId="urn:microsoft.com/office/officeart/2005/8/layout/process1"/>
    <dgm:cxn modelId="{4E202BDC-C628-384D-8AFA-07F8444F15B8}" type="presOf" srcId="{B5D054E7-2434-214B-8A08-90074F681B2C}" destId="{D4A80683-D0BB-E54E-9883-16C4FB3CB07C}" srcOrd="1" destOrd="0" presId="urn:microsoft.com/office/officeart/2005/8/layout/process1"/>
    <dgm:cxn modelId="{F05992E3-004A-AA44-97EF-8B240FED45BA}" srcId="{4064581E-7CCF-AD4D-98DA-EA727C84D351}" destId="{B2173E31-5250-694B-9571-2803F58704E4}" srcOrd="0" destOrd="0" parTransId="{FFACB0CC-0D22-8842-BC4B-6C0933B86D2E}" sibTransId="{B5D054E7-2434-214B-8A08-90074F681B2C}"/>
    <dgm:cxn modelId="{DC2A6DF6-937D-5647-A669-791071540CD5}" type="presParOf" srcId="{BE723175-D086-2C43-B5BF-9FB24C2811D7}" destId="{944D2AAA-1867-804C-A6CE-B53D26369681}" srcOrd="0" destOrd="0" presId="urn:microsoft.com/office/officeart/2005/8/layout/process1"/>
    <dgm:cxn modelId="{3C7B427D-9AEC-D34B-B47D-5BA78AC355F0}" type="presParOf" srcId="{BE723175-D086-2C43-B5BF-9FB24C2811D7}" destId="{60830458-1D3B-AC47-B6B8-99E778C08071}" srcOrd="1" destOrd="0" presId="urn:microsoft.com/office/officeart/2005/8/layout/process1"/>
    <dgm:cxn modelId="{86AE90C9-5A7C-2A40-97F3-C3D13ADDCC7A}" type="presParOf" srcId="{60830458-1D3B-AC47-B6B8-99E778C08071}" destId="{D4A80683-D0BB-E54E-9883-16C4FB3CB07C}" srcOrd="0" destOrd="0" presId="urn:microsoft.com/office/officeart/2005/8/layout/process1"/>
    <dgm:cxn modelId="{F2404A07-7C64-6A49-87E4-195B30C5FA3F}" type="presParOf" srcId="{BE723175-D086-2C43-B5BF-9FB24C2811D7}" destId="{D80D4C92-F1E9-0840-9363-3486A56784C3}" srcOrd="2" destOrd="0" presId="urn:microsoft.com/office/officeart/2005/8/layout/process1"/>
    <dgm:cxn modelId="{7873B81E-CFE7-E346-8C07-4392DF14633B}" type="presParOf" srcId="{BE723175-D086-2C43-B5BF-9FB24C2811D7}" destId="{AFB8A1E5-18A0-C141-A910-86A18B6EEAED}" srcOrd="3" destOrd="0" presId="urn:microsoft.com/office/officeart/2005/8/layout/process1"/>
    <dgm:cxn modelId="{3C1762A9-023C-1F4F-AC34-C87F843C809D}" type="presParOf" srcId="{AFB8A1E5-18A0-C141-A910-86A18B6EEAED}" destId="{534000F6-01BA-E142-A1AF-9B715B4F19E0}" srcOrd="0" destOrd="0" presId="urn:microsoft.com/office/officeart/2005/8/layout/process1"/>
    <dgm:cxn modelId="{3D46B4FB-DCD5-4A4F-952B-942D3FB6987D}" type="presParOf" srcId="{BE723175-D086-2C43-B5BF-9FB24C2811D7}" destId="{3A783E50-98EE-BD4A-B57F-64AE4FC058FF}" srcOrd="4" destOrd="0" presId="urn:microsoft.com/office/officeart/2005/8/layout/process1"/>
    <dgm:cxn modelId="{4DA8C50D-1FA5-8143-B5A9-792A0AE83D91}" type="presParOf" srcId="{BE723175-D086-2C43-B5BF-9FB24C2811D7}" destId="{CA883C4D-87AC-9948-9D96-75BA62677E8F}" srcOrd="5" destOrd="0" presId="urn:microsoft.com/office/officeart/2005/8/layout/process1"/>
    <dgm:cxn modelId="{03D4C280-DC2C-524C-A6DE-CE23B84CCE0D}" type="presParOf" srcId="{CA883C4D-87AC-9948-9D96-75BA62677E8F}" destId="{502DE7D1-12F5-C840-B41B-2C4D95DEFE35}" srcOrd="0" destOrd="0" presId="urn:microsoft.com/office/officeart/2005/8/layout/process1"/>
    <dgm:cxn modelId="{5D072693-38A1-664A-AC77-468D79BE6DB1}" type="presParOf" srcId="{BE723175-D086-2C43-B5BF-9FB24C2811D7}" destId="{3A0E4D84-E34C-C947-BFCF-825C81BB5D0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D2AAA-1867-804C-A6CE-B53D26369681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Segment</a:t>
          </a:r>
        </a:p>
      </dsp:txBody>
      <dsp:txXfrm>
        <a:off x="40127" y="1605038"/>
        <a:ext cx="1949441" cy="1141260"/>
      </dsp:txXfrm>
    </dsp:sp>
    <dsp:sp modelId="{60830458-1D3B-AC47-B6B8-99E778C08071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27119" y="2025346"/>
        <a:ext cx="299835" cy="300644"/>
      </dsp:txXfrm>
    </dsp:sp>
    <dsp:sp modelId="{D80D4C92-F1E9-0840-9363-3486A56784C3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Calculate mean for each segmented cell</a:t>
          </a:r>
        </a:p>
      </dsp:txBody>
      <dsp:txXfrm>
        <a:off x="2868761" y="1605038"/>
        <a:ext cx="1949441" cy="1141260"/>
      </dsp:txXfrm>
    </dsp:sp>
    <dsp:sp modelId="{AFB8A1E5-18A0-C141-A910-86A18B6EEAED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55754" y="2025346"/>
        <a:ext cx="299835" cy="300644"/>
      </dsp:txXfrm>
    </dsp:sp>
    <dsp:sp modelId="{3A783E50-98EE-BD4A-B57F-64AE4FC058FF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Scatter plot for visualization</a:t>
          </a:r>
        </a:p>
      </dsp:txBody>
      <dsp:txXfrm>
        <a:off x="5697396" y="1605038"/>
        <a:ext cx="1949441" cy="1141260"/>
      </dsp:txXfrm>
    </dsp:sp>
    <dsp:sp modelId="{CA883C4D-87AC-9948-9D96-75BA62677E8F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389" y="2025346"/>
        <a:ext cx="299835" cy="300644"/>
      </dsp:txXfrm>
    </dsp:sp>
    <dsp:sp modelId="{3A0E4D84-E34C-C947-BFCF-825C81BB5D02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Intrinsic and extrinsic noise calculation</a:t>
          </a:r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left, red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ends of the extrinsic noise being high could be because the segmentation is circling ones that are all black as well as the middle one with high 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7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21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108" y="2159039"/>
            <a:ext cx="5486400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C85-D466-B727-5F2B-8FC97610D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B94C6-E960-25BC-D5E8-8566634DA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8EDB-D40C-A1DE-F190-418DA45D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190C-1CDD-6C80-34D0-C2E6029A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2D52-FB97-4F32-9FB1-80958A8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9EF-084D-F2FE-E67D-D5FEBCC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984-EADD-1DFB-9974-E73FB43E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6015-6E61-268B-83C8-37DE1773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87ED-8117-2AFF-67D3-736513F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D523-BE02-16B5-688F-15A1964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3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01F-24CC-4B33-1C48-E0E66B12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6462-7DB6-7278-7983-E5DFD5AF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28-9E1E-36AD-44AE-85B9B78E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78F0-6F44-83CA-F8ED-3606BD6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4F77-F20A-5A73-5B97-85FB2ECA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55C-0E46-CBE0-C43D-B80C840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860C-ADD5-05CF-DFCC-4BAB969D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BF-81C7-7637-A775-AD9D87F8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D6E8-D2EC-05E6-BC75-C28C3C4E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79685-2E10-7FCF-6D50-C5C9552B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919D-08B1-ED12-67EC-F57F215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5A5-7238-4022-4F5D-BF4FCC52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50FA-9400-68E9-1A27-85E0F69F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68CE-8B12-AD67-AC95-FB741A7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08E8B-62AE-2994-0AC6-C88ACACB3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3E8-D6E2-18BB-B161-E83100526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FE2BB-6D5B-5926-D927-67CE707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922E8-7BF3-9638-7AE7-6D2E0635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88A8-D5B9-A981-9D4A-6AB9F85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B91D-B32A-27E7-DE9F-824E33E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020C-1739-A9F9-B5EA-DF2CAC0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5F80-9FF9-B5FF-B44D-1EDB7E5C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3CFB-112C-CB84-B639-DD8A57EE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799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420" y="2159039"/>
            <a:ext cx="579108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90FDCB4-70F2-FEC9-FB09-C659139FB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492" y="2151024"/>
            <a:ext cx="5791088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94D1-2F18-91D3-0FB0-2955F6A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33EF8-ECF9-32BE-739C-C4B29F5B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40B6-7C50-02C8-F7A9-5720B85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66F6-D2AE-2B02-9D33-10BDBC9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D9D8-083C-A34C-72A5-26E75CD5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B9F0-BDE9-1E27-5AA7-9317F93A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486-75C5-7905-6962-BC5EF2B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F3CC-EA80-E330-55C7-CE67592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F873-4E1F-4CD7-9CA7-C0B6A7E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9788-A161-A2AF-11E1-D9657B13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0639B-EC7D-72E1-DDC8-8F5A505A1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4135-8F8C-EC0F-A3DE-6298C913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6BA8-7D58-4F4C-9F7F-5EAF826D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E41-2D05-C95E-0C2D-1116F851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36B2-09A7-BA49-2538-6C60EC59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3109-CA73-D3A5-22A2-42D18D1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EA55-31DF-944B-6E4F-E10E646D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6562-D859-8846-4D64-59C103B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7FCB-E1A1-13DE-DA48-A7FCD7F6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2B38-A230-36C2-451D-C39E108F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BC31A-0BC4-FBA0-E621-65AC01EBA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FB82B-5EF2-8D3D-C80E-3B0DA5EFE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91DC-1A70-F0E2-6F02-FCD7DB05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3DA6-CBFA-FEE7-5F32-F0D5090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A57BA-E0D1-E72C-AC85-3F6C6604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A3CF-97A5-67DA-5FE5-8CCD3666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3AF0-CFDC-A1C4-FBF2-EE249E0C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1BE51-3A96-6560-3F62-2568463B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075C-2B26-F50C-FD1D-E4E473C5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92FB-E514-47DC-A97F-0AEE5C5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A1-6B69-3CF7-2D57-A9CA4DFB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B23F-95BB-2182-6A01-342A9C23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BF1B-8560-BFFC-6C6B-95E5608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E0D5-6001-560D-6C87-0F55D32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5A5-F88A-6ADF-154C-03FF7C7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9B7-9CF4-4539-2A2C-1538089A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5D6D-A354-717F-0D65-E1A9E03B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3A1B-B9EA-D3F5-D51B-4A5FF78C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10A9-2968-1D26-C6AC-7345111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A779-CCB8-ED9D-9A10-25C4AA9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8BAB-3012-C378-5907-463D668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828-0FAD-55E3-7AE7-00279FAB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B9C9-F6B5-E1F3-F758-A55A15FB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6E66-FC74-11B4-38F0-12FC2DAA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095A-4817-1299-BBE3-1E2590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12BD0-7ABD-2895-835D-C999298C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8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E91-1B7A-712D-CB1D-F5D9D77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30B-239A-7269-C189-21E1FD4D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58ED-D438-A823-4579-88CB16BD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F87F-E34D-7B14-FD88-DD3F0B38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603E1-22F2-D06D-3801-33FF158CC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6D30F-46F8-84A9-9C29-A2C786C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B4E88-AFF7-E333-9FB6-EF6B1705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CB991-0D17-3251-F35C-86E10333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B1E-41B1-57DC-9001-6CE3266D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D6198-C93B-BE10-7319-60271F59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BC3-451B-99E6-ED33-6F47021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F42C-8E1C-3CF0-DF89-BED0E037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3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8326-8E88-ED65-66D4-EFCE3FBA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2231C-6C4A-471A-BB1F-68EAF24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413FC-B427-9536-6EFA-1B63C49D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9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909-95DE-7DD9-FDF2-CE0E9F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7AB8-B2F8-4AAD-7204-7CED219D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0243-E391-8FEE-EAEC-65BFB84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BACB-9272-DE51-152D-5D00CB47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38AA-CD3B-DE64-3DE2-CDBC607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CC2E-F038-4BD9-9155-41D6327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CFB-1771-9C86-82B9-512F8E1C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E8F-4398-B6C7-51C4-2BB1627C0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8ABC-31FB-D2D9-0FD9-D97A15EF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FD31-8010-14B8-85D5-ADCC362E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F908-486F-699E-2917-6032995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4AD7C-D411-FDB4-AD65-0785A81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7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6123-006A-1B8C-5A23-46E277FB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89D5-9578-90EB-3379-64BDDE72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8DBB-3B7B-FB45-19A2-4A65890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71F1-F5B8-4CD2-2773-89DC1BF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6D7-F252-75B4-F9AE-02207620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B2C40-4618-7F3B-E154-D4F9756A2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5401-4FF5-67A7-617E-F76B2040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ECD2-54C2-FBEF-62A1-E1FD2C3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7E71-8ADD-E79A-3957-3DF4D7C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F6A-CCA8-24C6-D117-B2976DD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BE6-6539-6E84-9097-108B6CF4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2F76-9070-E411-0B3F-B188E69B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2F3D-62B8-EA93-5BD8-C75D7FBB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915-FCE4-6512-05B6-08F8B34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416-BBDF-1C71-6DFF-4B6A7D85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E98C-A03E-2912-68AC-15EDA4BF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7D2-F98A-E970-1935-DA503ECC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2BE-37CB-848D-44C5-FAE8A67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3B3D-DE4D-D6E2-6760-26C37769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CB68-564B-38D3-F407-29EBBC67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E89-8B96-2851-48A9-62C7607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63C3-CA68-ABAB-46D0-74D84A5A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D409-91BD-B829-A5FE-F274F47E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0711-AC23-2B7F-1EC2-2C5CC925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C7CB-1E7E-BB2E-46C0-B5B64D4A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5C18-67F9-B0E4-FBA9-991DA547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692E-D793-3EC5-E001-46F00E84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BDA8-8F29-9730-2620-F64FDAF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CE52C-0B7A-6FB5-E206-E67170A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C492-35EC-FBC5-BA4A-4D3AAA4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9109-A6C2-0A19-64A0-499A4F72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E22-0350-5B01-A074-B8EFB87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5E4-29CA-6417-38C4-54674724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15F2-5217-8F74-F6EA-F17396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EE00E-9A4A-EB43-A52B-57EFBB4E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BAD54-802B-EEA8-935A-A86897174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F99EE-A28D-66EB-5309-33826D5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33DA-951C-156F-67BA-DE78707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6E5F-5CCE-9E4F-A5E6-93F92C2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46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D2C9-67DB-7C96-0F55-8940450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4E67-0663-BA70-4F01-7ECDD43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D0356-DA47-19DA-6487-9D763E2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343A-0008-AAB0-DB43-AB161D4C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4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D7CA3-B4A3-F493-5CD8-D6E36159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4B328-4AD3-7DD2-52B9-CF30D150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3CB3-F336-EBB0-26F7-FAB05179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91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AD1-CE55-1FF6-06BA-DCDC7187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EE80-52D8-2E59-5540-EAF8F5B5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6237-08AB-9C6D-6EDC-13B4D247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6C0A-A5A8-4A63-7ED7-4AEAB1B3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5711-F6BA-A6FC-A14D-75BE361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AEF50-55C4-2533-2886-16EAFFD2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7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602-ED19-4911-384A-7DA8BBC6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5065D-4F14-F1CD-0FF4-31D67E26F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23A-EDC7-F934-959A-B8ADC3BD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73062-0302-CC16-0334-1130141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BE5E2-0B58-B436-3F66-787C127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7E12-5D65-02AD-0E95-26BA6F85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3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47FA-6446-4E3C-4C5C-1F101A02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2F3-832B-A10C-CA68-8474B49B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C3D4-9CBB-4B56-631B-B421933E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5322-25B9-C942-0F41-943F696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944B-28C1-957A-47BA-A0158CB0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4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0EB73-0032-A4A4-BC44-15EDD7EA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9B156-9D5B-17A5-4176-22EFCCCE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9176-3646-2EA1-2630-4E3CF491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B2B4-D8CE-5C41-3A20-2C9E270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D5F-55AB-89F8-62FF-8DA0FD6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88CD-874B-5D60-E591-B2EFA987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BF5D-3433-9A1B-C8C4-2723EF29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137B-9C81-7D3F-03BC-4CC28845C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E3EB-B44C-4442-946D-7A33C2B5B130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9D0-3781-CC95-D125-B3C07E92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BE7E-72F5-F5F2-8691-FA0A15F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049C-2C42-4400-EE26-553B387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7EF-F3BE-3B6D-38C9-D527278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27BC-F2B4-00D6-072A-BA407F202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F77A-2716-6646-88A3-B448D92F20A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95D8-6AC4-5459-FE0F-4D7742FDD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6220-56E1-FDCF-6956-21EDD4D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E523-99FB-EE65-855C-0010F56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36DF-A5D8-D5AF-2E58-14EEE901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FAA-EB8F-DCCD-F309-3C44E113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6CC6-8285-6A48-B6B3-B4D89315DEEB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9E84-AE20-26D3-AD3F-1EAD1A5FE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8580-9F52-5F9D-7151-1FEE78FC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Spheroids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of expression vs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EF8CC-3422-F948-692A-4B8CB162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" y="2100979"/>
            <a:ext cx="5386503" cy="3800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9BFC3-6111-FCE4-D073-A3E96149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2" y="2100979"/>
            <a:ext cx="5501089" cy="38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0E8D6-BD88-5440-0BA4-D38B7E38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26284" y="1690688"/>
            <a:ext cx="5227997" cy="4351338"/>
          </a:xfrm>
          <a:prstGeom prst="rect">
            <a:avLst/>
          </a:prstGeom>
        </p:spPr>
      </p:pic>
      <p:pic>
        <p:nvPicPr>
          <p:cNvPr id="7" name="Projections of 34a-dbl_0002">
            <a:hlinkClick r:id="" action="ppaction://media"/>
            <a:extLst>
              <a:ext uri="{FF2B5EF4-FFF2-40B4-BE49-F238E27FC236}">
                <a16:creationId xmlns:a16="http://schemas.microsoft.com/office/drawing/2014/main" id="{F353B618-B2AE-32A8-7410-B5604F83C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56" y="1650780"/>
            <a:ext cx="5383762" cy="45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F77-F8E0-8723-DC3F-959F3A3E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CED8-D1C3-D5AC-7860-82E27B23E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Analyze noise in segmented spheroid</a:t>
            </a:r>
          </a:p>
        </p:txBody>
      </p:sp>
    </p:spTree>
    <p:extLst>
      <p:ext uri="{BB962C8B-B14F-4D97-AF65-F5344CB8AC3E}">
        <p14:creationId xmlns:p14="http://schemas.microsoft.com/office/powerpoint/2010/main" val="381512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0615-E9E6-7967-22D5-229AC593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BA8B89-E770-20AF-F2AA-F5F19C19D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8373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7FCC23-F137-799E-E5B1-82D324F04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182" y="4648200"/>
            <a:ext cx="16637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9BC8E-6ED9-D71F-1909-63C0D5DA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86" y="4694415"/>
            <a:ext cx="1803592" cy="16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DB86F-4474-D226-CEF0-CD67CA1D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6601"/>
            <a:ext cx="5267696" cy="169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3550F-42C5-1858-9F53-A0FD5EFC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21361"/>
            <a:ext cx="7772400" cy="23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6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EDE9-8EEC-E3D9-038D-14492EAF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5044"/>
            <a:ext cx="9504446" cy="25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97A7-EE1B-707E-57CE-E69CB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07"/>
            <a:ext cx="10515600" cy="1325563"/>
          </a:xfrm>
        </p:spPr>
        <p:txBody>
          <a:bodyPr/>
          <a:lstStyle/>
          <a:p>
            <a:r>
              <a:rPr lang="en-US" dirty="0"/>
              <a:t>Calculate mean for each segmented cell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8BC9D-F9F4-E291-45F0-6FC51BD2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81" y="1253093"/>
            <a:ext cx="3042905" cy="302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FF36F-A81C-6CA0-2BC4-F8DF81F8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97118"/>
            <a:ext cx="4107471" cy="2760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E7FCA-550B-BAC9-9665-B82BB4178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449" y="1253093"/>
            <a:ext cx="3042905" cy="3021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25C2A-DEEE-9AF3-892C-B67C751D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04" y="4097118"/>
            <a:ext cx="4491393" cy="26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CF1D-0BD1-6F40-8A0A-F2A66A0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127744" cy="3398801"/>
          </a:xfrm>
        </p:spPr>
        <p:txBody>
          <a:bodyPr/>
          <a:lstStyle/>
          <a:p>
            <a:r>
              <a:rPr lang="en-US" dirty="0"/>
              <a:t>Scatter plot for visualization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5EE851A-6D32-CA4B-3E41-CE6662770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490" y="365125"/>
            <a:ext cx="7083566" cy="5902972"/>
          </a:xfrm>
        </p:spPr>
      </p:pic>
    </p:spTree>
    <p:extLst>
      <p:ext uri="{BB962C8B-B14F-4D97-AF65-F5344CB8AC3E}">
        <p14:creationId xmlns:p14="http://schemas.microsoft.com/office/powerpoint/2010/main" val="230117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and extrinsic noise calculation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CBDD9-F4B2-B61D-81DA-CCCB0882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469" y="2003632"/>
            <a:ext cx="5468531" cy="385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7D339-BC4A-F099-C884-2FD44F35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509"/>
            <a:ext cx="5468531" cy="38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8673</TotalTime>
  <Words>102</Words>
  <Application>Microsoft Macintosh PowerPoint</Application>
  <PresentationFormat>Widescreen</PresentationFormat>
  <Paragraphs>23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2_Custom Design</vt:lpstr>
      <vt:lpstr>1_Custom Design</vt:lpstr>
      <vt:lpstr>Custom Design</vt:lpstr>
      <vt:lpstr>Spheroids</vt:lpstr>
      <vt:lpstr>Raw Data example</vt:lpstr>
      <vt:lpstr>Goal</vt:lpstr>
      <vt:lpstr>Process</vt:lpstr>
      <vt:lpstr>Segment</vt:lpstr>
      <vt:lpstr>Segment</vt:lpstr>
      <vt:lpstr>Calculate mean for each segmented cell</vt:lpstr>
      <vt:lpstr>Scatter plot for visualization</vt:lpstr>
      <vt:lpstr>Intrinsic and extrinsic noise calculation</vt:lpstr>
      <vt:lpstr>CV of expression vs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George, Daniel</cp:lastModifiedBy>
  <cp:revision>8</cp:revision>
  <cp:lastPrinted>2023-01-09T18:52:48Z</cp:lastPrinted>
  <dcterms:created xsi:type="dcterms:W3CDTF">2022-09-26T00:57:58Z</dcterms:created>
  <dcterms:modified xsi:type="dcterms:W3CDTF">2023-01-14T00:53:27Z</dcterms:modified>
</cp:coreProperties>
</file>